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4" r:id="rId14"/>
    <p:sldId id="270" r:id="rId15"/>
    <p:sldId id="268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21" autoAdjust="0"/>
    <p:restoredTop sz="94660"/>
  </p:normalViewPr>
  <p:slideViewPr>
    <p:cSldViewPr>
      <p:cViewPr varScale="1">
        <p:scale>
          <a:sx n="68" d="100"/>
          <a:sy n="6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D022-6E30-48E1-8F69-E239ADBA49F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77F1-3CAA-4FD7-818E-85A92BE29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807249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Виртуальная экскурсия по городу </a:t>
            </a:r>
            <a:r>
              <a:rPr lang="ru-RU" sz="4400" i="1" dirty="0" err="1" smtClean="0">
                <a:solidFill>
                  <a:srgbClr val="FF0000"/>
                </a:solidFill>
                <a:latin typeface="Arial Black" pitchFamily="34" charset="0"/>
              </a:rPr>
              <a:t>Кирсу</a:t>
            </a:r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ru-RU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Составила: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</a:t>
            </a:r>
            <a:r>
              <a:rPr lang="ru-RU" sz="2800" dirty="0" err="1" smtClean="0"/>
              <a:t>Шипигузова</a:t>
            </a:r>
            <a:r>
              <a:rPr lang="ru-RU" sz="2800" dirty="0" smtClean="0"/>
              <a:t> Светлана Борисовна</a:t>
            </a:r>
          </a:p>
          <a:p>
            <a:r>
              <a:rPr lang="ru-RU" sz="2800" dirty="0" smtClean="0"/>
              <a:t>                           МКДОУ №4 «Росинка» г </a:t>
            </a:r>
            <a:r>
              <a:rPr lang="ru-RU" sz="2800" dirty="0" err="1" smtClean="0"/>
              <a:t>Кирс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2014 г.</a:t>
            </a:r>
          </a:p>
          <a:p>
            <a:r>
              <a:rPr lang="ru-RU" sz="2800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DSC_8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429000"/>
            <a:ext cx="1928826" cy="2857520"/>
          </a:xfrm>
          <a:prstGeom prst="rect">
            <a:avLst/>
          </a:prstGeom>
        </p:spPr>
      </p:pic>
      <p:pic>
        <p:nvPicPr>
          <p:cNvPr id="6" name="Рисунок 5" descr="3049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7166"/>
            <a:ext cx="121444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NCIYa__KIRS_S_BRONEPOEZDOM_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8429684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Железнодорожный вокзал.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6215082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Современное здание построено в 1986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9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572560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Зал ожидания на железнодорожном вокзале.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01122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Дом культуры «Досуг»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50070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первом этаже находится взрослая и детская библиотеки. Актовый зал.</a:t>
            </a:r>
          </a:p>
          <a:p>
            <a:r>
              <a:rPr lang="ru-RU" dirty="0" smtClean="0"/>
              <a:t>На втором этаже здания - исторический музей завода «</a:t>
            </a:r>
            <a:r>
              <a:rPr lang="ru-RU" dirty="0" err="1" smtClean="0"/>
              <a:t>Кирскабель</a:t>
            </a:r>
            <a:r>
              <a:rPr lang="ru-RU" dirty="0" smtClean="0"/>
              <a:t>», </a:t>
            </a:r>
            <a:r>
              <a:rPr lang="ru-RU" dirty="0"/>
              <a:t>с</a:t>
            </a:r>
            <a:r>
              <a:rPr lang="ru-RU" dirty="0" smtClean="0"/>
              <a:t>озданный 29 декабря 1977 года, спортивный зал ДЮСШ.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358246" cy="578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краеведческом музее.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50004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Верхнекамская районная больница.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835824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Детская школа искусств.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8286808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28572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Здание почты.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842968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42860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Аптечный пункт «Вердикт»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572560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Магазин детской одежды «</a:t>
            </a:r>
            <a:r>
              <a:rPr lang="ru-RU" sz="2400" b="1" dirty="0" err="1" smtClean="0">
                <a:solidFill>
                  <a:srgbClr val="FF0000"/>
                </a:solidFill>
              </a:rPr>
              <a:t>Супер</a:t>
            </a:r>
            <a:r>
              <a:rPr lang="ru-RU" sz="2400" b="1" dirty="0" smtClean="0">
                <a:solidFill>
                  <a:srgbClr val="FF0000"/>
                </a:solidFill>
              </a:rPr>
              <a:t> Детки»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8072494" cy="492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Детский сад «Росинка»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929330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Раннею весною 1967 года начал свою работу детский комбинат № 6 завода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Кирскабель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». Сейчас он МКДОУ №4 «Росинка».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Покровская_церковь_и_школа_в_городе_Ки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4786346" cy="635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2714620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Основана в 1894 году.</a:t>
            </a:r>
          </a:p>
          <a:p>
            <a:r>
              <a:rPr lang="ru-RU" dirty="0" smtClean="0"/>
              <a:t>Освещена в 1915 году.</a:t>
            </a:r>
          </a:p>
          <a:p>
            <a:r>
              <a:rPr lang="ru-RU" dirty="0" smtClean="0"/>
              <a:t>В годы советской власти – клуб завода «</a:t>
            </a:r>
            <a:r>
              <a:rPr lang="ru-RU" dirty="0" err="1" smtClean="0"/>
              <a:t>Кирскабель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Здание вернулось к церкви в 1991 году.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50004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Покровская церковь.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рс 06-07 2009 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286808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Кирсинский</a:t>
            </a:r>
            <a:r>
              <a:rPr lang="ru-RU" sz="2400" dirty="0" smtClean="0">
                <a:solidFill>
                  <a:srgbClr val="FF0000"/>
                </a:solidFill>
              </a:rPr>
              <a:t> пруд.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07220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Искусственный водоем. Строительство с 1729  по 1739 года ( под руководством мастера из Великого Устюга </a:t>
            </a:r>
            <a:r>
              <a:rPr lang="ru-RU" dirty="0" err="1" smtClean="0"/>
              <a:t>Евсея</a:t>
            </a:r>
            <a:r>
              <a:rPr lang="ru-RU" dirty="0" smtClean="0"/>
              <a:t> Крылова. Протяженность- 9 км.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~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7858180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Городской фонтан и прилегающая зона отдыха.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92933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Сооружен в 2009 году под руководством И.Б. Бронникова.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Аллея_лип_в_городе_Ки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501122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Аллея лип и лиственниц в городском парке.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21508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Деревья посажены в 1861 году, в честь отмены крепостного права.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Детский_город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7786742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Детская игровая площадка в городском парке.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072206"/>
            <a:ext cx="842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Реставрирована в 2013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У_вечного_огня_и_памятника_воинам_освободителя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8358246" cy="5386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Аллея памяти, </a:t>
            </a:r>
            <a:r>
              <a:rPr lang="ru-RU" sz="2400" b="1" dirty="0" err="1" smtClean="0">
                <a:solidFill>
                  <a:srgbClr val="FF0000"/>
                </a:solidFill>
              </a:rPr>
              <a:t>отдавщим</a:t>
            </a:r>
            <a:r>
              <a:rPr lang="ru-RU" sz="2400" b="1" dirty="0" smtClean="0">
                <a:solidFill>
                  <a:srgbClr val="FF0000"/>
                </a:solidFill>
              </a:rPr>
              <a:t> жизнь за победу в Великой Отечественной войне.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0004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Кинотеатр «Заря»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262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2014-05-14T09:36:44Z</dcterms:created>
  <dcterms:modified xsi:type="dcterms:W3CDTF">2014-05-15T07:12:27Z</dcterms:modified>
</cp:coreProperties>
</file>